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7" r:id="rId2"/>
    <p:sldId id="256" r:id="rId3"/>
    <p:sldId id="261" r:id="rId4"/>
    <p:sldId id="259" r:id="rId5"/>
    <p:sldId id="257" r:id="rId6"/>
    <p:sldId id="258" r:id="rId7"/>
    <p:sldId id="260" r:id="rId8"/>
    <p:sldId id="264" r:id="rId9"/>
    <p:sldId id="265" r:id="rId10"/>
    <p:sldId id="263" r:id="rId11"/>
    <p:sldId id="268" r:id="rId12"/>
    <p:sldId id="26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307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0.jpeg>
</file>

<file path=ppt/media/image11.jpeg>
</file>

<file path=ppt/media/image12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10C8A2-A49B-30FA-706F-1F1ED48EF6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8CEAF6-6D89-54C6-2210-A5055C5930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E33AAE-D6BA-66A2-63B2-445636F5C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ECA9D-9CAE-E547-9B0C-EFD0A19C6EAE}" type="datetimeFigureOut">
              <a:rPr lang="en-US" smtClean="0"/>
              <a:t>5/31/2025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1CCB63-410B-24CA-5171-EB3487A1C2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F7EDEC-0530-AB62-1F5D-8A4539AD3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4BDB8-DD85-074C-9C66-AD625A40A6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8575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DF59A-18B5-DEB3-7CC3-3CD11D715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32EED2-7A95-E97B-547C-4B22763634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5FCA4D-2587-3972-71BC-5F9C680C00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ECA9D-9CAE-E547-9B0C-EFD0A19C6EAE}" type="datetimeFigureOut">
              <a:rPr lang="en-US" smtClean="0"/>
              <a:t>5/31/2025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346184-2332-2402-0656-B8823A8EB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5173C8-4E74-00C9-AD99-C206FDFC2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4BDB8-DD85-074C-9C66-AD625A40A6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168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A0ACDF0-8547-8424-672E-C204A6A77C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D2E69E-1583-31C1-22E6-AD9BF012B7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3B1A92-0754-66C8-1A2D-57E4ED8976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ECA9D-9CAE-E547-9B0C-EFD0A19C6EAE}" type="datetimeFigureOut">
              <a:rPr lang="en-US" smtClean="0"/>
              <a:t>5/31/2025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B222EA-C4AB-C026-BF90-1D69E8C0F4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66B5D5-A171-A480-9EF3-DFF17C1939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4BDB8-DD85-074C-9C66-AD625A40A6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886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CCBE7-0946-0342-5673-34B950E973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90DFC2-BDB5-C74A-F698-5072BA8838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CF6C83-CA21-3CF2-5AB8-F19D622BFD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ECA9D-9CAE-E547-9B0C-EFD0A19C6EAE}" type="datetimeFigureOut">
              <a:rPr lang="en-US" smtClean="0"/>
              <a:t>5/31/2025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7C7FA0-F92F-A647-2C00-5587437C5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8F2572-ACCF-F3C8-6F19-6901A440B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4BDB8-DD85-074C-9C66-AD625A40A6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2186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C6D51-5399-771A-8DE3-5E288FA12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FA53A0-51E0-E8FD-634D-16DD6ED6DC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ED9C77-8AF0-B0C9-938C-52A423F8A9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ECA9D-9CAE-E547-9B0C-EFD0A19C6EAE}" type="datetimeFigureOut">
              <a:rPr lang="en-US" smtClean="0"/>
              <a:t>5/31/2025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9B7E19-AC6B-5FF9-DD69-FF4F3293B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08955B-6F07-F76B-97A0-25B611ACFE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4BDB8-DD85-074C-9C66-AD625A40A6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8956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8D89E-12E7-992F-05F4-1FCA62419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2F5AFF-1152-280D-6310-3D9D3A30D2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EC72B4-872C-B1FE-DCDA-73A9F48806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6BEFEA-B82A-04A8-2539-21B72C31C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ECA9D-9CAE-E547-9B0C-EFD0A19C6EAE}" type="datetimeFigureOut">
              <a:rPr lang="en-US" smtClean="0"/>
              <a:t>5/31/2025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FEF060-EE89-FD9F-DF61-3BBACE6876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D1756E-D834-D1A9-F8DB-E39620717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4BDB8-DD85-074C-9C66-AD625A40A6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685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CF4A1E-EE85-9083-B88E-74A1024E8B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9C7E10-F57E-770D-7BDC-7E2B607762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2CC0E4-02CE-37C2-E6ED-B7EA32F08F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DFBACB-0751-87C9-4EC9-E18DB670B9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A71299C-7741-46C8-BF61-F2DCCD3253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C4307E-5457-3E5B-F2F1-07B762F2F7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ECA9D-9CAE-E547-9B0C-EFD0A19C6EAE}" type="datetimeFigureOut">
              <a:rPr lang="en-US" smtClean="0"/>
              <a:t>5/31/2025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78A9F29-5389-794C-2237-2B24D5012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31E30FC-EFB1-20CB-1CA9-94A6A1D74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4BDB8-DD85-074C-9C66-AD625A40A6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37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3B5A5-9B88-1670-831B-BDC138237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3107DA9-C787-27DA-2185-6A2FB47641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ECA9D-9CAE-E547-9B0C-EFD0A19C6EAE}" type="datetimeFigureOut">
              <a:rPr lang="en-US" smtClean="0"/>
              <a:t>5/31/2025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AD6FCF-56F9-EE0D-824E-5010971DC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D08EA1-62EB-D925-0364-A908DC061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4BDB8-DD85-074C-9C66-AD625A40A6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0044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380417-A40E-9349-62F4-8C5183761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ECA9D-9CAE-E547-9B0C-EFD0A19C6EAE}" type="datetimeFigureOut">
              <a:rPr lang="en-US" smtClean="0"/>
              <a:t>5/31/2025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F83F3D1-E785-4872-DD50-6E1E1C85B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E9D5B2-54CD-139E-DD66-EC7D607CE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4BDB8-DD85-074C-9C66-AD625A40A6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6066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FFF00-8B10-9937-5B79-EE41BEA80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85C7F8-C7F9-AB17-06E8-CA57CA0111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CF3196-5862-C01F-D36C-3F13863D8F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0E5248-4CEB-E63F-7027-5C265C67F4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ECA9D-9CAE-E547-9B0C-EFD0A19C6EAE}" type="datetimeFigureOut">
              <a:rPr lang="en-US" smtClean="0"/>
              <a:t>5/31/2025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89D606-5651-A3C6-7523-338DAB230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478E43-69A2-23BF-ECC2-D399D5F50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4BDB8-DD85-074C-9C66-AD625A40A6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9057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0D88C-F5B1-FC2A-F1ED-DDF897430B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214C55B-8412-716F-CCE0-02FE3D3658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8C0B0F-BBE6-781D-C8CF-CD626FE86F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972311-F317-E21C-E549-57065433D5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ECA9D-9CAE-E547-9B0C-EFD0A19C6EAE}" type="datetimeFigureOut">
              <a:rPr lang="en-US" smtClean="0"/>
              <a:t>5/31/2025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F4107-DE93-9C68-9D47-EEFB280F8E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6DA1C5-8642-FFB7-BC12-591A1358F2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4BDB8-DD85-074C-9C66-AD625A40A6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2993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EECE9A-8D7E-AFC7-2C40-D3187B7FC9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DDA087-C0C2-3182-AE93-F29CD7F392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F8581A-2432-6092-162E-951B673496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7DECA9D-9CAE-E547-9B0C-EFD0A19C6EAE}" type="datetimeFigureOut">
              <a:rPr lang="en-US" smtClean="0"/>
              <a:t>5/31/2025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EFD486-E65B-83D8-D114-6FE3FFDAD3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ED7339-7831-865F-BAC5-FD4C56D873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CD4BDB8-DD85-074C-9C66-AD625A40A6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5867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E107013-0C84-E774-65EB-9F321272184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101"/>
          <a:stretch/>
        </p:blipFill>
        <p:spPr bwMode="auto">
          <a:xfrm>
            <a:off x="619760" y="137160"/>
            <a:ext cx="10769600" cy="146812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7B6511D-B72E-D094-99FC-3364BE66AEE9}"/>
              </a:ext>
            </a:extLst>
          </p:cNvPr>
          <p:cNvSpPr txBox="1"/>
          <p:nvPr/>
        </p:nvSpPr>
        <p:spPr>
          <a:xfrm>
            <a:off x="1478280" y="2021887"/>
            <a:ext cx="862584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b="1" kern="1400" spc="-50" dirty="0">
                <a:solidFill>
                  <a:srgbClr val="000000"/>
                </a:solidFill>
                <a:effectLst/>
                <a:latin typeface="Aptos Display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AIM OF THE PROJECT</a:t>
            </a:r>
            <a:endParaRPr lang="en-IN" sz="2800" kern="1400" spc="-50" dirty="0">
              <a:effectLst/>
              <a:latin typeface="Aptos Display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spcAft>
                <a:spcPts val="400"/>
              </a:spcAft>
            </a:pPr>
            <a:r>
              <a:rPr lang="en-IN" kern="1400" spc="-50" dirty="0">
                <a:solidFill>
                  <a:srgbClr val="000000"/>
                </a:solidFill>
                <a:latin typeface="Aptos Display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SMART NAV VEHICLE WITH REAL-TIME OBSTACLE AVOIDANCE</a:t>
            </a:r>
            <a:endParaRPr lang="en-IN" sz="2000" kern="1400" spc="-50" dirty="0">
              <a:effectLst/>
              <a:latin typeface="Aptos Display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EF16B5-7763-1330-C73B-000442B70E92}"/>
              </a:ext>
            </a:extLst>
          </p:cNvPr>
          <p:cNvSpPr txBox="1"/>
          <p:nvPr/>
        </p:nvSpPr>
        <p:spPr>
          <a:xfrm>
            <a:off x="1264920" y="3269491"/>
            <a:ext cx="9052560" cy="29215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400"/>
              </a:spcAft>
            </a:pPr>
            <a:r>
              <a:rPr lang="en-IN" sz="2400" b="1" kern="1400" spc="-50" dirty="0">
                <a:effectLst/>
                <a:latin typeface="Aptos Display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MEMBERS OF PROJECT AND ROLL NUMBERS</a:t>
            </a:r>
            <a:endParaRPr lang="en-IN" sz="2400" kern="1400" spc="-50" dirty="0">
              <a:effectLst/>
              <a:latin typeface="Aptos Display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lnSpc>
                <a:spcPct val="115000"/>
              </a:lnSpc>
              <a:spcAft>
                <a:spcPts val="800"/>
              </a:spcAft>
            </a:pPr>
            <a:r>
              <a:rPr lang="en-IN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A.Reethika</a:t>
            </a:r>
            <a:r>
              <a:rPr lang="en-IN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– 23H71A1201</a:t>
            </a:r>
            <a:endParaRPr lang="en-IN" sz="11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15000"/>
              </a:lnSpc>
              <a:spcAft>
                <a:spcPts val="800"/>
              </a:spcAft>
            </a:pPr>
            <a:r>
              <a:rPr lang="en-IN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G.V.Akhila</a:t>
            </a:r>
            <a:r>
              <a:rPr lang="en-IN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  -23H71A1212</a:t>
            </a:r>
            <a:endParaRPr lang="en-IN" sz="11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15000"/>
              </a:lnSpc>
              <a:spcAft>
                <a:spcPts val="800"/>
              </a:spcAft>
            </a:pPr>
            <a:r>
              <a:rPr lang="en-IN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G.Dola</a:t>
            </a:r>
            <a:r>
              <a:rPr lang="en-IN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Siva Shankar-23H71A1213</a:t>
            </a:r>
            <a:endParaRPr lang="en-IN" sz="11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15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G.Karthik-23H71A1217</a:t>
            </a:r>
            <a:endParaRPr lang="en-IN" sz="11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15000"/>
              </a:lnSpc>
              <a:spcAft>
                <a:spcPts val="800"/>
              </a:spcAft>
            </a:pPr>
            <a:r>
              <a:rPr lang="en-IN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P.Pooja</a:t>
            </a:r>
            <a:r>
              <a:rPr lang="en-IN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Sri-23H71A1245</a:t>
            </a:r>
            <a:endParaRPr lang="en-IN" sz="11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15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</a:t>
            </a:r>
            <a:r>
              <a:rPr lang="en-IN" sz="18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.Karthik-23H71A1257</a:t>
            </a:r>
            <a:endParaRPr lang="en-IN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31851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D865B0-8889-BFAD-5987-8B64E85F5C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3BD0E06-ADB1-B453-BCB6-D2DDB7B22D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8598216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1906788-2D18-32AF-91BD-4ED838F110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71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472B7-9AD5-D111-BB8E-218C63AAE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3A6113B-2DFE-8443-72C3-390B6C59FC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2816" y="0"/>
            <a:ext cx="12463989" cy="7010994"/>
          </a:xfrm>
        </p:spPr>
      </p:pic>
    </p:spTree>
    <p:extLst>
      <p:ext uri="{BB962C8B-B14F-4D97-AF65-F5344CB8AC3E}">
        <p14:creationId xmlns:p14="http://schemas.microsoft.com/office/powerpoint/2010/main" val="3625963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3887B-1509-222E-0B65-08C23E28AF3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1F4D37-A691-B329-9EF3-9DAFCDE85B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9FC9B6-C2B4-0FFA-FDD1-5F10B272A1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0864" y="10407"/>
            <a:ext cx="12442864" cy="6999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0355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12ABE1-BC07-1E8C-175F-2E1FD79D5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473B289-5982-7CC4-CB4C-C3847511BF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8509941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2EC86-4805-BA32-7EF0-5D3747AE2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2A281FE-2686-B1CD-273A-8E33F26800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7995447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9D8480-2B14-BFE1-842D-3BCE99919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B280475-5D2A-E267-2A93-2FAB2DFB4B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7626025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9964DE2-B3F8-E296-D8F1-8B1871B535C9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7025" y="0"/>
            <a:ext cx="12519025" cy="6858000"/>
          </a:xfrm>
        </p:spPr>
      </p:pic>
    </p:spTree>
    <p:extLst>
      <p:ext uri="{BB962C8B-B14F-4D97-AF65-F5344CB8AC3E}">
        <p14:creationId xmlns:p14="http://schemas.microsoft.com/office/powerpoint/2010/main" val="18709848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133D5-F33F-56E9-854E-FE9211BD4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57FFE8F-612E-A21F-4498-0725617D5F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1725580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BCEEB-58EE-D5E8-726A-B0C811F84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3680587-F128-762C-8851-B7F08C0802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9049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4213799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47CA3-E029-0D95-BF68-7B8331B38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4966EFB-BBFE-80C8-FC14-0EAB0B9257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6199876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44</Words>
  <Application>Microsoft Office PowerPoint</Application>
  <PresentationFormat>Widescreen</PresentationFormat>
  <Paragraphs>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akhila.gangisetty001@gmail.com</dc:creator>
  <cp:lastModifiedBy>Akhila gangisetty</cp:lastModifiedBy>
  <cp:revision>3</cp:revision>
  <dcterms:created xsi:type="dcterms:W3CDTF">2024-09-19T06:59:44Z</dcterms:created>
  <dcterms:modified xsi:type="dcterms:W3CDTF">2025-05-31T11:01:53Z</dcterms:modified>
</cp:coreProperties>
</file>

<file path=docProps/thumbnail.jpeg>
</file>